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6600"/>
    <a:srgbClr val="9900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0981F-F9F5-47A3-B28E-717774DE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12E1A3-C6A5-4DE5-92B0-F2E778E9EC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BBD1F-0E7D-4787-9FDB-8BA4FFA9A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5277D-28DC-48F5-B55C-9CF6F9471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195FB-BEFC-497A-9CC9-41C9B42AF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98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E1F15-397C-4BAD-94A9-1EC74B58A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5AA245-5892-4BF7-BAC3-EBFAAD47C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E4DAB-2731-45CA-A4D7-43E1F1BA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BD701-FCA6-4130-A7A6-5A2505EB2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5C937-46A9-42A3-A7CA-CA27C3C5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07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D58E10-C8AD-4FE1-98E6-3C55847821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95D0F5-7DF0-4EC1-B708-7E211434D0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1062A-6979-46CC-8880-E1DFB71AE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EF4A9-731C-497E-A294-5CE7EEDAE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1E6B5-9FA3-4D3F-AF86-90D3AB60D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7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434D4-CDCE-4224-86C5-2267B0C5E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D6FBE-BA02-4A8F-8E47-EC956F712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1A8F4-2402-433E-8E91-342688B7F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A86FF-58F4-49C9-B9CF-62AAF5621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08433-CEFE-4467-ADD3-92288FF5D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4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464FF-FBED-42F2-B723-094F78BF9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2CAAA-0174-4605-A4B6-57E2BC655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88420-9FF4-47E3-B619-67542EE8C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8E937-3296-49A3-9669-13330D46F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CFD01-3480-4835-9ADB-AEC103F1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3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6FA0A-F1EC-47AD-9F99-9E206FE54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3F39B-23C6-47C3-9E12-BA711CD986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FD590-68C6-4C1A-8EB6-64ACB76B1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45E09-B6A0-4EE3-A2E8-F7125CCB1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78AF68-5653-4ADE-B619-0C895EDAA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51C6F-DFD6-4554-9160-E27D77754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44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EB58D-BC0B-418B-A7B7-CFD92A3CB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8411B1-3A18-4514-83AD-EBCE78C0A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A1CA2C-0112-43E6-A78F-AB0DAB7ACF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104F20-81FC-4629-81AE-665AA36F92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E931A4-94D1-4859-B1B5-D96DDE4240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78F625-3900-4545-A7F9-21DA41752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78853C-7853-4FA6-BDA7-C87240857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9FB7A3-077F-4DAD-AAC8-6ACF8AC63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9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3E17-6C5E-4109-966E-8636ECDF0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38E399-F84B-4B8B-BF12-42F2DDCCB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088E0D-3B46-41AF-85A9-7CAD5250B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D7056D-42C1-4F60-9221-A5557B3D5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2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AAF54D-2DFF-420A-94B4-402B4A752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DAA6BC-54CE-4192-B4AB-713D377E5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D7BF5E-B328-4814-A1F1-A0B1C19B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2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57E4-B33A-4A46-8066-B65EE84D6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6D4FA-BE7C-444D-A2F1-48661CA5B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F014BE-4F56-495E-831F-11A1B4EFB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3C509-E470-4F13-8CC5-6E61CDDB8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7BE036-B3AA-4B76-8A83-32F7CFDD9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E0B32D-FC14-4224-A87F-1544EC7C5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3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7E281-FEC0-4DCD-96D1-95D124808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C72C6F-6FCC-4C78-A14D-68285A4701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BD06C1-BBC3-47F2-94EC-7CE9D0CF9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19C8FA-AFC5-4F3C-9457-EF673D134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F42303-E9C0-4D1F-92C6-D94A485F2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0957B0-0136-4350-ADB3-76E18465D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3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8AA04D-E0D3-411F-A20A-7FEC44657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0C71F-9D71-4F21-BD5C-87690A7AE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5A1B2-D3EF-4831-9D81-DDE56374BF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604B6-F1A3-48AB-AABE-FCC0CC22DE96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CE96E-F1F0-487D-97AE-F86A019195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C6FA6-2E6B-485F-9380-DEE126E882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35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CE59F-089F-4B2E-B7C3-4DBE644F9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776"/>
            <a:ext cx="9144000" cy="1104899"/>
          </a:xfrm>
        </p:spPr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000" b="1" dirty="0" err="1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000" b="1" dirty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THPT PHÚ HÒA</a:t>
            </a:r>
            <a:br>
              <a:rPr lang="en-US" sz="3000" b="1" dirty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 err="1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000" b="1" dirty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000" b="1" dirty="0" err="1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000" b="1" dirty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000" b="1" dirty="0" err="1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000" b="1" dirty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45EEE1-63BB-4D1B-92A8-174596DA16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9151" y="1857375"/>
            <a:ext cx="10734674" cy="1171575"/>
          </a:xfrm>
        </p:spPr>
        <p:txBody>
          <a:bodyPr>
            <a:normAutofit/>
          </a:bodyPr>
          <a:lstStyle/>
          <a:p>
            <a:r>
              <a:rPr lang="en-US" sz="3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3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lang="en-US" sz="3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 SỐ KHÁI NIỆM CƠ BẢN CỦA TIN HỌC</a:t>
            </a:r>
            <a:b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</a:t>
            </a:r>
            <a:r>
              <a:rPr lang="en-US" sz="3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NGÔN NGỮ LẬP TRÌNH</a:t>
            </a:r>
            <a:endParaRPr lang="en-US" sz="3000" dirty="0">
              <a:solidFill>
                <a:srgbClr val="0000FF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6C3019A-E1D5-4557-918B-0F454F602208}"/>
              </a:ext>
            </a:extLst>
          </p:cNvPr>
          <p:cNvSpPr txBox="1">
            <a:spLocks/>
          </p:cNvSpPr>
          <p:nvPr/>
        </p:nvSpPr>
        <p:spPr>
          <a:xfrm>
            <a:off x="819151" y="3429000"/>
            <a:ext cx="10734674" cy="20478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000" b="1" i="1" dirty="0" err="1">
                <a:solidFill>
                  <a:srgbClr val="99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3000" b="1" i="1" dirty="0">
                <a:solidFill>
                  <a:srgbClr val="99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dung:</a:t>
            </a:r>
            <a:endParaRPr lang="en-US" sz="3000" b="1" dirty="0">
              <a:solidFill>
                <a:srgbClr val="9900CC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14350" indent="-514350" algn="l">
              <a:buAutoNum type="arabicPeriod"/>
            </a:pPr>
            <a:r>
              <a:rPr lang="en-US" sz="30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endParaRPr lang="en-US" sz="30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buAutoNum type="arabicPeriod"/>
            </a:pPr>
            <a:r>
              <a:rPr lang="en-US" sz="30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30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buAutoNum type="arabicPeriod"/>
            </a:pPr>
            <a:r>
              <a:rPr lang="en-US" sz="30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30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713872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D40E3-DB26-463D-AE61-B7F7AEE3A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832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EF904-4974-489E-A1D9-DB703D725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3950"/>
            <a:ext cx="10515600" cy="5053013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49491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2A247-D09A-48CC-9DC4-C947A1AD6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50"/>
            <a:ext cx="10515600" cy="701675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BB5AE-A01C-4DC1-ADEF-9BF50F62C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2675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Aft>
                <a:spcPts val="0"/>
              </a:spcAft>
              <a:buNone/>
            </a:pPr>
            <a:r>
              <a:rPr lang="vi-VN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tắt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tiếng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vi-VN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đương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vơi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lệnh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máy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Aft>
                <a:spcPts val="0"/>
              </a:spcAft>
              <a:buNone/>
            </a:pP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endParaRPr lang="vi-VN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908336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FB8DB-E624-4ADB-8537-D4FE7544B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425"/>
            <a:ext cx="10515600" cy="720725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88820-A266-411B-8865-84A7D7944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895350"/>
            <a:ext cx="10725150" cy="5281613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Pascal, Basic…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buNone/>
            </a:pPr>
            <a:endParaRPr lang="vi-VN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992614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ext, whiteboard&#10;&#10;Description automatically generated">
            <a:extLst>
              <a:ext uri="{FF2B5EF4-FFF2-40B4-BE49-F238E27FC236}">
                <a16:creationId xmlns:a16="http://schemas.microsoft.com/office/drawing/2014/main" id="{8860F2FF-39EB-4E08-B2EF-532D4436BE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320" y="412154"/>
            <a:ext cx="6979920" cy="4935022"/>
          </a:xfrm>
        </p:spPr>
      </p:pic>
    </p:spTree>
    <p:extLst>
      <p:ext uri="{BB962C8B-B14F-4D97-AF65-F5344CB8AC3E}">
        <p14:creationId xmlns:p14="http://schemas.microsoft.com/office/powerpoint/2010/main" val="2423295013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206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Trường THPT PHÚ HÒA Tổ Tin học - Lớp 10</vt:lpstr>
      <vt:lpstr>1. Ngôn ngữ máy</vt:lpstr>
      <vt:lpstr>2. Hợp ngữ</vt:lpstr>
      <vt:lpstr>3. Ngôn ngữ bậc cao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THPT PHÚ HÒA Tổ Tin học - Lớp 10</dc:title>
  <dc:creator>Vo Thi Huynh Giang</dc:creator>
  <cp:lastModifiedBy>Vo Thi Huynh Giang</cp:lastModifiedBy>
  <cp:revision>2</cp:revision>
  <dcterms:created xsi:type="dcterms:W3CDTF">2021-08-29T02:17:03Z</dcterms:created>
  <dcterms:modified xsi:type="dcterms:W3CDTF">2021-09-17T01:19:46Z</dcterms:modified>
</cp:coreProperties>
</file>